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A15D-E273-417C-A704-B413D1F82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444DF-13CE-4F2B-8EFF-85174E993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DA891-96BE-4189-8E6F-09E3F448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C013-A755-45AB-8D01-5E0DAA1B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5F2F7-3435-46FC-AE00-B94D33CC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3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641E-F44B-4C4F-B59A-8ABED2CE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1FAAA-242D-4677-A209-F45DF9414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0D6B5-FE0C-4271-A94D-6889AB4A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9BA05-ABB9-428C-BD3D-1D4E55D0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ECF7-1FF2-4958-AB92-8BB9B042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AD52D3-906B-48E1-ACBD-603D68DE7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7840D-2F5C-481F-ACD2-B4BC2EA8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C621F-86FD-4E63-8FA2-E397090C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7089-A571-4B0E-9CE0-B7C65D80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375A-5F82-4F4D-ADD4-128C50F8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65B4-322A-4445-AC6B-C65FA8A3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AA7A-651B-4D4E-948E-075477254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356D7-1DD8-403F-8CAE-F29E6FFC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6C998-9F97-425F-9896-90C4588B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2A838-29F2-4FAB-8CA1-D5059E83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7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DF61-A822-412D-BCFC-08590305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9C994-F5BC-429F-8B7D-6204F3781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C16E-EC8D-44C3-B0D2-C5B09DE83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95A6B-1377-4EB6-8C4F-547C72F0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04908-C169-4B02-A8D3-12C70662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4231-DCF8-4F94-B35E-2C7FCFD6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0591-47F4-4842-835B-DA1F9E247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4D57-F771-4477-BE7D-4952FE747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ED65B-5373-4AA6-962F-21C65987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10AED-FC7C-46E4-B989-DD1722B08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DF84A-83D1-419A-9A53-F6A3F635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5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EA11-E2C1-4816-AF02-32FD3904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4E9D9-9D2A-4C18-9AF3-97F2A85CF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3C3A-5C19-46B6-B8BE-DAAA895DD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AAFA1-2EA4-4357-BFF9-1885F5EA5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70418-9913-4349-A251-E214A9771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9F5FC-76CE-4DA7-8B9E-C8BA0D60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3B639-B78C-4C64-A565-8A9A9EC83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250BA-35B6-45C0-B1E4-62CFFCA3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69AD-A5C3-4014-8657-F6A38F0E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51807-899D-4F22-B697-05939C6A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B7A50-68C2-4AA6-8791-3FADD065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228A-F28B-48BA-AE52-EC17AA17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5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4DD365-E363-4104-9897-6B7804DA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43275-5155-46B0-8184-F5F541C2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42B2-6E64-4CC1-9DA5-8797DD00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7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97B-53F6-42D8-AEB3-2ECD20CE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6550E-7FCF-44CC-A018-157F8CD0B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BAA1D-4ABF-407F-AE9C-35151AC2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8E772-0AA2-45AF-A572-6E54B4EB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2BE68-7B80-4A50-8A83-57F8204EF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19EB2-4312-43DB-AF1D-C3645205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87A7-72DD-48DB-A11D-F3FD232E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4AB00-5297-4200-B171-B13CF745A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D7C2C-5590-4DCE-B906-CDBD02ACC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743E8-C574-4FCB-8D1D-365A02B1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871B7-01C5-4D25-9D49-DBB65FEF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C3A8C-B128-4ADE-9388-0C3DCD5A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47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C103C-720A-4091-A06E-C4D41E40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325B5-B57D-42B3-AC6F-599E185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EFF4F-08CA-418E-B381-3300B38C9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11F26-419F-4D57-AE7C-7417C88516F7}" type="datetimeFigureOut">
              <a:rPr lang="en-US" smtClean="0"/>
              <a:t>7/22/2017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1C24C-E6A3-485E-AD80-094507F80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21741-2746-4D72-B972-07001D449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8B51-20CA-4DEE-BAE3-4DB39C4D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aeldung.com/mockito-sp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3890-D5B1-472A-AC40-F07789E9B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JUnit4 and Mockito</a:t>
            </a:r>
            <a:br>
              <a:rPr lang="en-US" dirty="0"/>
            </a:br>
            <a:r>
              <a:rPr lang="en-US" sz="1200" b="1" dirty="0"/>
              <a:t>Help:</a:t>
            </a:r>
            <a:br>
              <a:rPr lang="en-US" sz="1200" b="1" dirty="0"/>
            </a:br>
            <a:r>
              <a:rPr lang="en-US" sz="1200" b="1" dirty="0">
                <a:hlinkClick r:id="rId2"/>
              </a:rPr>
              <a:t>http://www.baeldung.com/mockito-spy</a:t>
            </a:r>
            <a:br>
              <a:rPr lang="en-US" sz="1200" b="1" dirty="0"/>
            </a:b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1905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C3FFF7-45EC-438F-8CF8-762BA1C1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6" y="175164"/>
            <a:ext cx="3714750" cy="2162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CFB97-357F-44E8-84DB-08D7A1BD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17" y="107288"/>
            <a:ext cx="4057169" cy="2149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30E63-1D36-43E9-810A-117EC8AD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087" y="107287"/>
            <a:ext cx="2227058" cy="2149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E98B9-96F2-47A7-8604-841DBE9C0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76" y="2753424"/>
            <a:ext cx="3026241" cy="467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2C7D85-2822-4D90-BBB5-CAC5FBA2D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317" y="2405215"/>
            <a:ext cx="8665828" cy="42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9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4947AB-7C10-456A-81EF-91AB8F1BB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0" y="201467"/>
            <a:ext cx="3584895" cy="905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2530D-7AF9-42A9-8D96-968897327DF7}"/>
              </a:ext>
            </a:extLst>
          </p:cNvPr>
          <p:cNvSpPr txBox="1"/>
          <p:nvPr/>
        </p:nvSpPr>
        <p:spPr>
          <a:xfrm>
            <a:off x="3951215" y="201467"/>
            <a:ext cx="8019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Introduced in Junit4 and parameter allows as to pass different types of data set in a single Junit test. Instead of writing multiple test, we can write one test using parameter like below:</a:t>
            </a:r>
          </a:p>
          <a:p>
            <a:endParaRPr lang="en-US" dirty="0"/>
          </a:p>
          <a:p>
            <a:r>
              <a:rPr lang="en-US" dirty="0"/>
              <a:t>Steps:</a:t>
            </a:r>
          </a:p>
          <a:p>
            <a:pPr marL="342900" indent="-342900">
              <a:buAutoNum type="arabicPeriod"/>
            </a:pPr>
            <a:r>
              <a:rPr lang="en-US" dirty="0"/>
              <a:t>Identify the input data and result that can be passed.</a:t>
            </a:r>
          </a:p>
          <a:p>
            <a:pPr marL="342900" indent="-342900">
              <a:buAutoNum type="arabicPeriod"/>
            </a:pPr>
            <a:r>
              <a:rPr lang="en-US" dirty="0"/>
              <a:t>Create global fields in the test class</a:t>
            </a:r>
          </a:p>
          <a:p>
            <a:pPr marL="342900" indent="-342900">
              <a:buAutoNum type="arabicPeriod"/>
            </a:pPr>
            <a:r>
              <a:rPr lang="en-US" dirty="0"/>
              <a:t>Create a constructor</a:t>
            </a:r>
          </a:p>
          <a:p>
            <a:pPr marL="342900" indent="-342900">
              <a:buAutoNum type="arabicPeriod"/>
            </a:pPr>
            <a:r>
              <a:rPr lang="en-US" dirty="0"/>
              <a:t>Create a Static method  @ Parameters (this method will be marked)</a:t>
            </a:r>
          </a:p>
          <a:p>
            <a:pPr marL="342900" indent="-342900">
              <a:buAutoNum type="arabicPeriod"/>
            </a:pPr>
            <a:r>
              <a:rPr lang="en-US" dirty="0"/>
              <a:t>Create or Update the test method</a:t>
            </a:r>
          </a:p>
          <a:p>
            <a:pPr marL="342900" indent="-342900">
              <a:buAutoNum type="arabicPeriod"/>
            </a:pPr>
            <a:r>
              <a:rPr lang="en-US" dirty="0"/>
              <a:t>Mark the test with @</a:t>
            </a:r>
            <a:r>
              <a:rPr lang="en-US" dirty="0" err="1"/>
              <a:t>RunWith</a:t>
            </a:r>
            <a:r>
              <a:rPr lang="en-US" dirty="0"/>
              <a:t>(</a:t>
            </a:r>
            <a:r>
              <a:rPr lang="en-US" dirty="0" err="1"/>
              <a:t>Parameterized.class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D0ED2-AFD3-4254-BD90-E2AC2515F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0" y="1364422"/>
            <a:ext cx="3584895" cy="183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2C341-2FD9-4778-9194-685EB21AF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0" y="3338818"/>
            <a:ext cx="11747384" cy="34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5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32D85-8B87-441E-B352-EB10475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81000"/>
            <a:ext cx="113061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0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4DDF1-F4FF-4C46-9022-4DEE4BBF309D}"/>
              </a:ext>
            </a:extLst>
          </p:cNvPr>
          <p:cNvSpPr txBox="1"/>
          <p:nvPr/>
        </p:nvSpPr>
        <p:spPr>
          <a:xfrm>
            <a:off x="738231" y="453006"/>
            <a:ext cx="10939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PowerMock</a:t>
            </a:r>
            <a:r>
              <a:rPr lang="en-US" dirty="0"/>
              <a:t> overcomes Mockito Limitations. For example Static, Final, Constructors, Private and </a:t>
            </a:r>
            <a:r>
              <a:rPr lang="en-US" dirty="0" err="1"/>
              <a:t>Enums</a:t>
            </a:r>
            <a:r>
              <a:rPr lang="en-US" dirty="0"/>
              <a:t> are not testable.  </a:t>
            </a:r>
            <a:r>
              <a:rPr lang="en-US" dirty="0" err="1"/>
              <a:t>PowerMock</a:t>
            </a:r>
            <a:r>
              <a:rPr lang="en-US" dirty="0"/>
              <a:t> provides that facilities. It extends Mockito and </a:t>
            </a:r>
            <a:r>
              <a:rPr lang="en-US" dirty="0" err="1"/>
              <a:t>EasyMock</a:t>
            </a:r>
            <a:r>
              <a:rPr lang="en-US" dirty="0"/>
              <a:t> (another mock framework) . Power mock uses Proxy Pattern. It uses Bytecode Manipulation and Custom Class Loader to achieve this.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6C8B4-2805-43BD-8EEF-A44D5FFC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5" y="1447991"/>
            <a:ext cx="1805730" cy="1153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76A5E-5239-4BDC-A78C-3670BE44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2" y="2915523"/>
            <a:ext cx="5057775" cy="194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F4613-13F0-4FCE-94E2-F757C89C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24" y="4928881"/>
            <a:ext cx="4552950" cy="2137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41DD-A23A-43FD-AFED-D7C271A8D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428" y="1447991"/>
            <a:ext cx="5698602" cy="33929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CA73307-1DF9-42DA-8331-4F57AB387F7C}"/>
              </a:ext>
            </a:extLst>
          </p:cNvPr>
          <p:cNvGrpSpPr/>
          <p:nvPr/>
        </p:nvGrpSpPr>
        <p:grpSpPr>
          <a:xfrm>
            <a:off x="5819483" y="4886936"/>
            <a:ext cx="5740547" cy="2032975"/>
            <a:chOff x="5819483" y="4886936"/>
            <a:chExt cx="5740547" cy="20329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16F962-25F0-4753-96BB-BB11C8D1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428" y="5201174"/>
              <a:ext cx="5698602" cy="17187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0FE41C-BF68-4AD7-AA62-524BCEB0EE7A}"/>
                </a:ext>
              </a:extLst>
            </p:cNvPr>
            <p:cNvSpPr txBox="1"/>
            <p:nvPr/>
          </p:nvSpPr>
          <p:spPr>
            <a:xfrm>
              <a:off x="5819483" y="4886936"/>
              <a:ext cx="180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/>
                <a:t>Copy these 3 jars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0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904B3-2C92-4AF0-A5DF-6C435375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55" y="274128"/>
            <a:ext cx="3514725" cy="4933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5A143-770D-4854-ADFA-5FDBC4C4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17" y="274128"/>
            <a:ext cx="4986206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3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3C1CC-5580-4838-B35E-F349B3E234A7}"/>
              </a:ext>
            </a:extLst>
          </p:cNvPr>
          <p:cNvSpPr txBox="1"/>
          <p:nvPr/>
        </p:nvSpPr>
        <p:spPr>
          <a:xfrm>
            <a:off x="2978092" y="1870745"/>
            <a:ext cx="6199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58721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71A0E8-E165-4FFA-85CA-3B613E5C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" y="285226"/>
            <a:ext cx="5179238" cy="2797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FB09E2-0FC3-4E86-A21E-F5BD464B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35" y="1162880"/>
            <a:ext cx="5366552" cy="1495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5C784-8DB0-48AD-9913-0C8BB1E899F5}"/>
              </a:ext>
            </a:extLst>
          </p:cNvPr>
          <p:cNvSpPr txBox="1"/>
          <p:nvPr/>
        </p:nvSpPr>
        <p:spPr>
          <a:xfrm>
            <a:off x="6227035" y="436228"/>
            <a:ext cx="49135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Eclipse </a:t>
            </a:r>
          </a:p>
          <a:p>
            <a:pPr marL="228600" indent="-228600">
              <a:buAutoNum type="arabicPeriod"/>
            </a:pPr>
            <a:r>
              <a:rPr lang="en-US" sz="1100" dirty="0"/>
              <a:t>Select Maven Project</a:t>
            </a:r>
          </a:p>
          <a:p>
            <a:pPr marL="228600" indent="-228600">
              <a:buAutoNum type="arabicPeriod"/>
            </a:pPr>
            <a:r>
              <a:rPr lang="en-US" sz="1100" dirty="0"/>
              <a:t>Select maven-archetype-</a:t>
            </a:r>
            <a:r>
              <a:rPr lang="en-US" sz="1100" dirty="0" err="1"/>
              <a:t>quickstat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0489A-6A36-4BDB-9473-DC7CB7AE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6" y="3481429"/>
            <a:ext cx="5288295" cy="2787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570F8-EF27-4DAC-AC96-92555C15C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035" y="3095481"/>
            <a:ext cx="6171326" cy="35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0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48DEE-2DCE-469C-9118-5C7210E4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6" y="0"/>
            <a:ext cx="628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AA50C-8787-4541-9874-B210FA46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31" y="486025"/>
            <a:ext cx="2989847" cy="2120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CE4AC8-E946-47AE-B6C1-7130C4A6BFAE}"/>
              </a:ext>
            </a:extLst>
          </p:cNvPr>
          <p:cNvSpPr txBox="1"/>
          <p:nvPr/>
        </p:nvSpPr>
        <p:spPr>
          <a:xfrm>
            <a:off x="4098758" y="617621"/>
            <a:ext cx="71226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@Test -&gt; Use each and every test method</a:t>
            </a:r>
          </a:p>
          <a:p>
            <a:r>
              <a:rPr lang="en-US" dirty="0"/>
              <a:t>@Before -&gt; Use to mark setup method to create all the object before returning @Test and all the data we setup for particular test. It will run each test method.</a:t>
            </a:r>
          </a:p>
          <a:p>
            <a:r>
              <a:rPr lang="en-US" dirty="0"/>
              <a:t>@After -&gt; It will run after every test method. We do all cleanup.</a:t>
            </a:r>
          </a:p>
          <a:p>
            <a:r>
              <a:rPr lang="en-US" dirty="0"/>
              <a:t>@</a:t>
            </a:r>
            <a:r>
              <a:rPr lang="en-US" dirty="0" err="1"/>
              <a:t>BeforeClass</a:t>
            </a:r>
            <a:r>
              <a:rPr lang="en-US" dirty="0"/>
              <a:t> -&gt; Will be run for the entire test class at the </a:t>
            </a:r>
            <a:r>
              <a:rPr lang="en-US" dirty="0" err="1"/>
              <a:t>beganining</a:t>
            </a:r>
            <a:r>
              <a:rPr lang="en-US" dirty="0"/>
              <a:t>.</a:t>
            </a:r>
          </a:p>
          <a:p>
            <a:r>
              <a:rPr lang="en-US" dirty="0"/>
              <a:t>@Ignore -&gt; Test will be ignore. (also from maven and ant)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95753-5DA0-4AAD-A964-BDE59F83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1" y="2990097"/>
            <a:ext cx="4675271" cy="378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20537-1349-455F-BA8B-CD7543A9789B}"/>
              </a:ext>
            </a:extLst>
          </p:cNvPr>
          <p:cNvSpPr txBox="1"/>
          <p:nvPr/>
        </p:nvSpPr>
        <p:spPr>
          <a:xfrm>
            <a:off x="659731" y="3633537"/>
            <a:ext cx="10417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assertNotNull</a:t>
            </a:r>
            <a:r>
              <a:rPr lang="en-US" dirty="0"/>
              <a:t> -&gt; will take an object if that object is null, assertion will fail</a:t>
            </a:r>
          </a:p>
          <a:p>
            <a:r>
              <a:rPr lang="en-US" dirty="0" err="1"/>
              <a:t>assertEquals</a:t>
            </a:r>
            <a:r>
              <a:rPr lang="en-US" dirty="0"/>
              <a:t>-&gt; Checks for the value of two objects.</a:t>
            </a:r>
          </a:p>
          <a:p>
            <a:r>
              <a:rPr lang="en-US" dirty="0" err="1"/>
              <a:t>assertSame</a:t>
            </a:r>
            <a:r>
              <a:rPr lang="en-US" dirty="0"/>
              <a:t>-&gt; Checks the reference of the two object.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run BlockJunit4ClassRunner from command line and pass our test class as a argument. This class will scan through our class for the annotation, like test and before annotation and it will report out all the test passed or failed. IDE/ANT/Maven internally uses this class. </a:t>
            </a:r>
          </a:p>
          <a:p>
            <a:endParaRPr lang="en-US" dirty="0"/>
          </a:p>
          <a:p>
            <a:r>
              <a:rPr lang="en-US" b="1" u="sng" dirty="0"/>
              <a:t>@</a:t>
            </a:r>
            <a:r>
              <a:rPr lang="en-US" b="1" u="sng" dirty="0" err="1"/>
              <a:t>RunWith</a:t>
            </a:r>
            <a:r>
              <a:rPr lang="en-US" b="1" u="sng" dirty="0"/>
              <a:t>(SpringJUnit4ClassRunner.class </a:t>
            </a:r>
            <a:r>
              <a:rPr lang="en-US" dirty="0"/>
              <a:t>extends BlockJunit4ClassRunner.class and it implements Junit runner framework for writing integration test, while working with Spring based application.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EF11CE-FCB9-47E1-90DC-AE36ACBC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31" y="4659730"/>
            <a:ext cx="3457074" cy="3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0F989-890C-4C4B-A4B5-ECAAD43476DA}"/>
              </a:ext>
            </a:extLst>
          </p:cNvPr>
          <p:cNvSpPr txBox="1"/>
          <p:nvPr/>
        </p:nvSpPr>
        <p:spPr>
          <a:xfrm>
            <a:off x="1467853" y="681789"/>
            <a:ext cx="9488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All the test cases should be void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A depends on B, A &amp; B should be test separately since it is unit testing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When we mock there are 3 steps 1. Stub 2. Setting Expectation and 3) verification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33CA3-39F8-4D88-8CAB-E0C8F111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4" y="1933074"/>
            <a:ext cx="4419600" cy="1700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6957F-35B9-4608-8B8D-7215003F9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305" y="1933074"/>
            <a:ext cx="5095124" cy="1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39B1A-6C55-4CDA-8E08-028179BD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3" y="296778"/>
            <a:ext cx="3570885" cy="2366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DB2CC7-EA85-4A5E-B251-70B4ABB66CE2}"/>
              </a:ext>
            </a:extLst>
          </p:cNvPr>
          <p:cNvSpPr txBox="1"/>
          <p:nvPr/>
        </p:nvSpPr>
        <p:spPr>
          <a:xfrm>
            <a:off x="461393" y="3112316"/>
            <a:ext cx="87413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FIRST principle of Agile Software Testing</a:t>
            </a:r>
          </a:p>
          <a:p>
            <a:r>
              <a:rPr lang="en-US" dirty="0"/>
              <a:t>Fast -&gt; Test should run first</a:t>
            </a:r>
          </a:p>
          <a:p>
            <a:r>
              <a:rPr lang="en-US" dirty="0"/>
              <a:t>Independent -&gt; Test should not dependent on each other</a:t>
            </a:r>
          </a:p>
          <a:p>
            <a:r>
              <a:rPr lang="en-US" dirty="0"/>
              <a:t>Repeatable-&gt; Test should run all environments like test, UAT and PORD.</a:t>
            </a:r>
          </a:p>
          <a:p>
            <a:r>
              <a:rPr lang="en-US" dirty="0"/>
              <a:t>Self-Validating-&gt;Test should Boolean result either fail or success</a:t>
            </a:r>
          </a:p>
          <a:p>
            <a:r>
              <a:rPr lang="en-US" dirty="0"/>
              <a:t>Timely -&gt; We should write code in timely manner, on time even before writing any code.</a:t>
            </a:r>
          </a:p>
          <a:p>
            <a:endParaRPr lang="en-US" dirty="0"/>
          </a:p>
          <a:p>
            <a:r>
              <a:rPr lang="en-US" b="1" u="sng" dirty="0"/>
              <a:t>Test Doubles </a:t>
            </a:r>
            <a:r>
              <a:rPr lang="en-US" dirty="0"/>
              <a:t>: Gerard </a:t>
            </a:r>
            <a:r>
              <a:rPr lang="en-US" dirty="0" err="1"/>
              <a:t>Meszaros</a:t>
            </a:r>
            <a:r>
              <a:rPr lang="en-US" dirty="0"/>
              <a:t> come with this pattern when. There are 5 different patterns of Test Doubles, 1. Dummy, 2. Stubs, 3. Mocks, 4. Fake, 5. Spies </a:t>
            </a:r>
          </a:p>
          <a:p>
            <a:endParaRPr lang="en-US" dirty="0"/>
          </a:p>
          <a:p>
            <a:r>
              <a:rPr lang="en-US" dirty="0"/>
              <a:t>4. Fake -&gt; In-memory databases for unit testing (Rarely used)</a:t>
            </a:r>
          </a:p>
          <a:p>
            <a:r>
              <a:rPr lang="en-US" dirty="0"/>
              <a:t>5. Spies-&gt; There are spy to investigate any side effect when add new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1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1453D3-8CB3-421F-9EA6-D342BFC1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528637"/>
            <a:ext cx="8791575" cy="58007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A95734-B41A-4EA2-BA51-ABBF79D1D450}"/>
              </a:ext>
            </a:extLst>
          </p:cNvPr>
          <p:cNvCxnSpPr/>
          <p:nvPr/>
        </p:nvCxnSpPr>
        <p:spPr>
          <a:xfrm>
            <a:off x="1937857" y="2936147"/>
            <a:ext cx="4781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39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A12A3-B54D-4C7D-86E5-E0BBD899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09550"/>
            <a:ext cx="8648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3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112CD-0CF4-4B63-80B8-78BF5F5E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361950"/>
            <a:ext cx="96964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8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8F992B-67CF-4087-9B84-6902CF2D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59" y="573073"/>
            <a:ext cx="6087697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3FF1AA-2AEF-4600-A2E0-F18B4B8E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59" y="2961314"/>
            <a:ext cx="3854873" cy="239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D54DE-307C-4138-8124-18A96291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21" y="503338"/>
            <a:ext cx="5569309" cy="6270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B2F2C3-EE31-421B-8AD4-44792E361C19}"/>
              </a:ext>
            </a:extLst>
          </p:cNvPr>
          <p:cNvSpPr txBox="1"/>
          <p:nvPr/>
        </p:nvSpPr>
        <p:spPr>
          <a:xfrm>
            <a:off x="7180976" y="184558"/>
            <a:ext cx="1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Spy</a:t>
            </a:r>
          </a:p>
        </p:txBody>
      </p:sp>
    </p:spTree>
    <p:extLst>
      <p:ext uri="{BB962C8B-B14F-4D97-AF65-F5344CB8AC3E}">
        <p14:creationId xmlns:p14="http://schemas.microsoft.com/office/powerpoint/2010/main" val="24015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50762-6E4A-493A-A6C7-DB50979C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96" y="956346"/>
            <a:ext cx="6606416" cy="564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DA6C5-0CB2-4E48-8333-4C1161ACCB29}"/>
              </a:ext>
            </a:extLst>
          </p:cNvPr>
          <p:cNvSpPr txBox="1"/>
          <p:nvPr/>
        </p:nvSpPr>
        <p:spPr>
          <a:xfrm>
            <a:off x="285225" y="385894"/>
            <a:ext cx="317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Mock</a:t>
            </a:r>
            <a:r>
              <a:rPr lang="en-US" sz="1100" b="1" u="sng" dirty="0"/>
              <a:t> (Better than Spy)</a:t>
            </a:r>
          </a:p>
        </p:txBody>
      </p:sp>
    </p:spTree>
    <p:extLst>
      <p:ext uri="{BB962C8B-B14F-4D97-AF65-F5344CB8AC3E}">
        <p14:creationId xmlns:p14="http://schemas.microsoft.com/office/powerpoint/2010/main" val="374113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546</Words>
  <Application>Microsoft Office PowerPoint</Application>
  <PresentationFormat>Widescreen</PresentationFormat>
  <Paragraphs>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JUnit4 and Mockito Help: http://www.baeldung.com/mockito-spy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JUnit4 and Mockito</dc:title>
  <dc:creator>Ziaul Chowdhury</dc:creator>
  <cp:lastModifiedBy>Ziaul Chowdhury</cp:lastModifiedBy>
  <cp:revision>31</cp:revision>
  <dcterms:created xsi:type="dcterms:W3CDTF">2017-07-20T02:25:30Z</dcterms:created>
  <dcterms:modified xsi:type="dcterms:W3CDTF">2017-07-24T04:19:26Z</dcterms:modified>
</cp:coreProperties>
</file>